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8" r:id="rId5"/>
    <p:sldId id="258" r:id="rId6"/>
    <p:sldId id="259" r:id="rId7"/>
    <p:sldId id="260" r:id="rId8"/>
    <p:sldId id="263" r:id="rId9"/>
    <p:sldId id="267" r:id="rId10"/>
    <p:sldId id="262" r:id="rId11"/>
    <p:sldId id="261" r:id="rId12"/>
    <p:sldId id="266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B14A-ADB2-49F4-A4E6-E518BB6B3E5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4EA-352B-424A-9467-10E03357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86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B14A-ADB2-49F4-A4E6-E518BB6B3E5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4EA-352B-424A-9467-10E03357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96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B14A-ADB2-49F4-A4E6-E518BB6B3E5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4EA-352B-424A-9467-10E03357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31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B14A-ADB2-49F4-A4E6-E518BB6B3E5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4EA-352B-424A-9467-10E03357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87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B14A-ADB2-49F4-A4E6-E518BB6B3E5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4EA-352B-424A-9467-10E03357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897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B14A-ADB2-49F4-A4E6-E518BB6B3E5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4EA-352B-424A-9467-10E03357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91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B14A-ADB2-49F4-A4E6-E518BB6B3E5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4EA-352B-424A-9467-10E03357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7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B14A-ADB2-49F4-A4E6-E518BB6B3E5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4EA-352B-424A-9467-10E03357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3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B14A-ADB2-49F4-A4E6-E518BB6B3E5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4EA-352B-424A-9467-10E03357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9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B14A-ADB2-49F4-A4E6-E518BB6B3E5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4EA-352B-424A-9467-10E03357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1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B14A-ADB2-49F4-A4E6-E518BB6B3E5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94EA-352B-424A-9467-10E03357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77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FB14A-ADB2-49F4-A4E6-E518BB6B3E5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894EA-352B-424A-9467-10E03357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58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.me/Vladimir_P_Korovi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1588" y="2024274"/>
            <a:ext cx="9144000" cy="1074927"/>
          </a:xfrm>
        </p:spPr>
        <p:txBody>
          <a:bodyPr>
            <a:normAutofit fontScale="90000"/>
          </a:bodyPr>
          <a:lstStyle/>
          <a:p>
            <a:r>
              <a:rPr lang="ru-RU" dirty="0"/>
              <a:t>Название компании</a:t>
            </a:r>
            <a:r>
              <a:rPr lang="en-US" dirty="0"/>
              <a:t>/</a:t>
            </a:r>
            <a:r>
              <a:rPr lang="ru-RU" dirty="0"/>
              <a:t>проекта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558818" y="6117771"/>
            <a:ext cx="1229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__</a:t>
            </a:r>
            <a:r>
              <a:rPr lang="ru-RU" dirty="0"/>
              <a:t>.</a:t>
            </a:r>
            <a:r>
              <a:rPr lang="en-US" dirty="0"/>
              <a:t>__</a:t>
            </a:r>
            <a:r>
              <a:rPr lang="ru-RU" dirty="0"/>
              <a:t>.202</a:t>
            </a:r>
            <a:r>
              <a:rPr lang="en-US" dirty="0"/>
              <a:t>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EED257-5467-4184-A7E9-720B09DE5AB7}"/>
              </a:ext>
            </a:extLst>
          </p:cNvPr>
          <p:cNvSpPr txBox="1"/>
          <p:nvPr/>
        </p:nvSpPr>
        <p:spPr>
          <a:xfrm>
            <a:off x="1461247" y="5611906"/>
            <a:ext cx="2001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ИНН</a:t>
            </a:r>
            <a:r>
              <a:rPr lang="en-US" dirty="0"/>
              <a:t> </a:t>
            </a:r>
            <a:r>
              <a:rPr lang="ru-RU" dirty="0"/>
              <a:t>Ко заявителя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501713-2D6D-44B3-8182-E3ADED7CC3F0}"/>
              </a:ext>
            </a:extLst>
          </p:cNvPr>
          <p:cNvSpPr txBox="1"/>
          <p:nvPr/>
        </p:nvSpPr>
        <p:spPr>
          <a:xfrm>
            <a:off x="1461247" y="593310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ФИО и должность заявителя</a:t>
            </a:r>
          </a:p>
        </p:txBody>
      </p:sp>
    </p:spTree>
    <p:extLst>
      <p:ext uri="{BB962C8B-B14F-4D97-AF65-F5344CB8AC3E}">
        <p14:creationId xmlns:p14="http://schemas.microsoft.com/office/powerpoint/2010/main" val="204644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Ваш запрос</a:t>
            </a:r>
            <a:r>
              <a:rPr lang="en-US" dirty="0"/>
              <a:t>/ </a:t>
            </a:r>
            <a:r>
              <a:rPr lang="ru-RU" dirty="0"/>
              <a:t>предложение для </a:t>
            </a:r>
            <a:r>
              <a:rPr lang="en-US" dirty="0"/>
              <a:t>XCOM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838200" y="5131558"/>
            <a:ext cx="10352964" cy="923330"/>
            <a:chOff x="838200" y="5131558"/>
            <a:chExt cx="10352964" cy="923330"/>
          </a:xfrm>
        </p:grpSpPr>
        <p:sp>
          <p:nvSpPr>
            <p:cNvPr id="4" name="TextBox 3"/>
            <p:cNvSpPr txBox="1"/>
            <p:nvPr/>
          </p:nvSpPr>
          <p:spPr>
            <a:xfrm>
              <a:off x="838200" y="5131558"/>
              <a:ext cx="1035296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 i </a:t>
              </a:r>
              <a:r>
                <a:rPr lang="en-US" dirty="0"/>
                <a:t>   </a:t>
              </a:r>
              <a:r>
                <a:rPr lang="ru-RU" dirty="0"/>
                <a:t>Опишите ваш запрос</a:t>
              </a:r>
              <a:r>
                <a:rPr lang="en-US" dirty="0"/>
                <a:t>/ </a:t>
              </a:r>
              <a:r>
                <a:rPr lang="ru-RU" dirty="0"/>
                <a:t>предложение к </a:t>
              </a:r>
              <a:r>
                <a:rPr lang="en-US" dirty="0"/>
                <a:t>XCOM.</a:t>
              </a:r>
              <a:endParaRPr lang="ru-RU" dirty="0"/>
            </a:p>
            <a:p>
              <a:r>
                <a:rPr lang="ru-RU" dirty="0"/>
                <a:t>Опишите гипотезу взаимодействия, возможный сценарий, выгоды и итоговый результат в цифрах и сроках.  </a:t>
              </a:r>
              <a:endParaRPr lang="en-US" dirty="0"/>
            </a:p>
          </p:txBody>
        </p:sp>
        <p:sp>
          <p:nvSpPr>
            <p:cNvPr id="5" name="Овал 4"/>
            <p:cNvSpPr/>
            <p:nvPr/>
          </p:nvSpPr>
          <p:spPr>
            <a:xfrm>
              <a:off x="838200" y="5168120"/>
              <a:ext cx="313899" cy="277337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347E4ED-C845-4563-84D8-3DC3079B3AF2}"/>
              </a:ext>
            </a:extLst>
          </p:cNvPr>
          <p:cNvSpPr txBox="1"/>
          <p:nvPr/>
        </p:nvSpPr>
        <p:spPr>
          <a:xfrm>
            <a:off x="919518" y="2487793"/>
            <a:ext cx="103529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</a:t>
            </a:r>
            <a:r>
              <a:rPr lang="ru-RU" sz="2800" dirty="0"/>
              <a:t>Как вы видите конфигурацию партнерства, условия сотрудничества, возможный результат. Какие условия нужны для запуска.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092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Запрос на инвестиции</a:t>
            </a:r>
            <a:endParaRPr lang="en-US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838200" y="5131558"/>
            <a:ext cx="10352964" cy="646331"/>
            <a:chOff x="838200" y="5131558"/>
            <a:chExt cx="10352964" cy="646331"/>
          </a:xfrm>
        </p:grpSpPr>
        <p:sp>
          <p:nvSpPr>
            <p:cNvPr id="4" name="TextBox 3"/>
            <p:cNvSpPr txBox="1"/>
            <p:nvPr/>
          </p:nvSpPr>
          <p:spPr>
            <a:xfrm>
              <a:off x="838200" y="5131558"/>
              <a:ext cx="103529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 i </a:t>
              </a:r>
              <a:r>
                <a:rPr lang="en-US" dirty="0"/>
                <a:t>   </a:t>
              </a:r>
              <a:r>
                <a:rPr lang="ru-RU" dirty="0"/>
                <a:t>Укажите сумму запроса, на что пойдет, предложение инвестору – доля, плановый доход, вариант выхода. Если есть текущие инвесторы, укажите названия.</a:t>
              </a:r>
              <a:endParaRPr lang="en-US" dirty="0"/>
            </a:p>
          </p:txBody>
        </p:sp>
        <p:sp>
          <p:nvSpPr>
            <p:cNvPr id="5" name="Овал 4"/>
            <p:cNvSpPr/>
            <p:nvPr/>
          </p:nvSpPr>
          <p:spPr>
            <a:xfrm>
              <a:off x="838200" y="5168120"/>
              <a:ext cx="313899" cy="277337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38190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Контакты</a:t>
            </a:r>
            <a:endParaRPr lang="en-US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838200" y="5131558"/>
            <a:ext cx="10352964" cy="369332"/>
            <a:chOff x="838200" y="5131558"/>
            <a:chExt cx="10352964" cy="369332"/>
          </a:xfrm>
        </p:grpSpPr>
        <p:sp>
          <p:nvSpPr>
            <p:cNvPr id="4" name="TextBox 3"/>
            <p:cNvSpPr txBox="1"/>
            <p:nvPr/>
          </p:nvSpPr>
          <p:spPr>
            <a:xfrm>
              <a:off x="838200" y="5131558"/>
              <a:ext cx="103529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 i </a:t>
              </a:r>
              <a:r>
                <a:rPr lang="en-US" dirty="0"/>
                <a:t>   </a:t>
              </a:r>
              <a:r>
                <a:rPr lang="ru-RU" dirty="0"/>
                <a:t>Приведите ссылки на сайт, контакты руководителя и лица ответственного за взаимодействие</a:t>
              </a:r>
              <a:endParaRPr lang="en-US" dirty="0"/>
            </a:p>
          </p:txBody>
        </p:sp>
        <p:sp>
          <p:nvSpPr>
            <p:cNvPr id="5" name="Овал 4"/>
            <p:cNvSpPr/>
            <p:nvPr/>
          </p:nvSpPr>
          <p:spPr>
            <a:xfrm>
              <a:off x="838200" y="5168120"/>
              <a:ext cx="313899" cy="277337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29495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Приложение</a:t>
            </a:r>
            <a:endParaRPr lang="en-US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838200" y="5131558"/>
            <a:ext cx="10352964" cy="646331"/>
            <a:chOff x="838200" y="5131558"/>
            <a:chExt cx="10352964" cy="646331"/>
          </a:xfrm>
        </p:grpSpPr>
        <p:sp>
          <p:nvSpPr>
            <p:cNvPr id="4" name="TextBox 3"/>
            <p:cNvSpPr txBox="1"/>
            <p:nvPr/>
          </p:nvSpPr>
          <p:spPr>
            <a:xfrm>
              <a:off x="838200" y="5131558"/>
              <a:ext cx="103529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 i </a:t>
              </a:r>
              <a:r>
                <a:rPr lang="en-US" dirty="0"/>
                <a:t>   </a:t>
              </a:r>
              <a:r>
                <a:rPr lang="ru-RU" dirty="0"/>
                <a:t>Приложите любые документы с которыми считаете нам важно ознакомиться, которые лучше раскрывают суть вашего продукта, бизнеса.</a:t>
              </a:r>
              <a:endParaRPr lang="en-US" dirty="0"/>
            </a:p>
          </p:txBody>
        </p:sp>
        <p:sp>
          <p:nvSpPr>
            <p:cNvPr id="5" name="Овал 4"/>
            <p:cNvSpPr/>
            <p:nvPr/>
          </p:nvSpPr>
          <p:spPr>
            <a:xfrm>
              <a:off x="838200" y="5168120"/>
              <a:ext cx="313899" cy="277337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77002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68740"/>
            <a:ext cx="10515600" cy="5508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Рекомендации по подготовке презентации </a:t>
            </a:r>
            <a:br>
              <a:rPr lang="ru-RU" dirty="0"/>
            </a:br>
            <a:br>
              <a:rPr lang="ru-RU" dirty="0"/>
            </a:br>
            <a:r>
              <a:rPr lang="ru-RU" sz="2400" dirty="0"/>
              <a:t>Ниже приведена рекомендуемая структура презентации с комментарием по каждому слайду на чем сделать акцент. Шаблон – лишь рекомендация, дизайн, наполнение, очередность слайдов, на ваше усмотрение.</a:t>
            </a:r>
          </a:p>
          <a:p>
            <a:pPr marL="0" indent="0">
              <a:buNone/>
            </a:pPr>
            <a:r>
              <a:rPr lang="ru-RU" sz="2400" dirty="0"/>
              <a:t>Не забудьте удалить из итоговой презентации лишние слайды, комментарии к слайдам – остается только ваш </a:t>
            </a:r>
            <a:r>
              <a:rPr lang="ru-RU" sz="2400" dirty="0" err="1"/>
              <a:t>преект</a:t>
            </a:r>
            <a:r>
              <a:rPr lang="ru-RU" sz="2400" dirty="0"/>
              <a:t> и гипотезы</a:t>
            </a:r>
            <a:r>
              <a:rPr lang="en-US" sz="2400" dirty="0"/>
              <a:t>/</a:t>
            </a:r>
            <a:r>
              <a:rPr lang="ru-RU" sz="2400" dirty="0"/>
              <a:t>предложения взаимодействия. </a:t>
            </a:r>
            <a:br>
              <a:rPr lang="ru-RU" sz="2400" dirty="0"/>
            </a:br>
            <a:br>
              <a:rPr lang="ru-RU" sz="2400" dirty="0"/>
            </a:br>
            <a:r>
              <a:rPr lang="ru-RU" sz="2400" dirty="0"/>
              <a:t>Не перегружайте слайды текстом. Лучше использовать </a:t>
            </a:r>
            <a:r>
              <a:rPr lang="ru-RU" sz="2400" dirty="0" err="1"/>
              <a:t>инфографику</a:t>
            </a:r>
            <a:r>
              <a:rPr lang="ru-RU" sz="2400" dirty="0"/>
              <a:t>, схемы, картинки, логотипы. Приводите больше конкретики, цифр. </a:t>
            </a:r>
            <a:endParaRPr lang="ru-RU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Будут вопросы, спрашивайте </a:t>
            </a:r>
            <a:r>
              <a:rPr lang="en-US" sz="2400" dirty="0">
                <a:hlinkClick r:id="rId2"/>
              </a:rPr>
              <a:t>https://t.me/Vladimir_P_Korovin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320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Резюме</a:t>
            </a:r>
            <a:endParaRPr lang="en-US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838200" y="5131558"/>
            <a:ext cx="10352964" cy="923330"/>
            <a:chOff x="838200" y="5131558"/>
            <a:chExt cx="10352964" cy="923330"/>
          </a:xfrm>
        </p:grpSpPr>
        <p:sp>
          <p:nvSpPr>
            <p:cNvPr id="4" name="TextBox 3"/>
            <p:cNvSpPr txBox="1"/>
            <p:nvPr/>
          </p:nvSpPr>
          <p:spPr>
            <a:xfrm>
              <a:off x="838200" y="5131558"/>
              <a:ext cx="1035296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 i </a:t>
              </a:r>
              <a:r>
                <a:rPr lang="en-US" dirty="0"/>
                <a:t>   </a:t>
              </a:r>
              <a:r>
                <a:rPr lang="ru-RU" dirty="0"/>
                <a:t>Слайд краткое описание предложения – резюме.  Сделайте акцент на компании, особенности, линейке продуктов, приведите цифры объема продаж. Опишите ваш запрос-предложение. </a:t>
              </a:r>
            </a:p>
            <a:p>
              <a:r>
                <a:rPr lang="ru-RU" dirty="0"/>
                <a:t> </a:t>
              </a:r>
              <a:endParaRPr lang="en-US" dirty="0"/>
            </a:p>
          </p:txBody>
        </p:sp>
        <p:sp>
          <p:nvSpPr>
            <p:cNvPr id="5" name="Овал 4"/>
            <p:cNvSpPr/>
            <p:nvPr/>
          </p:nvSpPr>
          <p:spPr>
            <a:xfrm>
              <a:off x="838200" y="5168120"/>
              <a:ext cx="313899" cy="277337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20526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E70E0-87EB-478E-B10B-2E68C9614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Описание компании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3A8D3E-E227-4636-9341-809441AFB924}"/>
              </a:ext>
            </a:extLst>
          </p:cNvPr>
          <p:cNvSpPr txBox="1"/>
          <p:nvPr/>
        </p:nvSpPr>
        <p:spPr>
          <a:xfrm>
            <a:off x="838200" y="5131558"/>
            <a:ext cx="10352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 i </a:t>
            </a:r>
            <a:r>
              <a:rPr lang="en-US" dirty="0"/>
              <a:t>   </a:t>
            </a:r>
            <a:r>
              <a:rPr lang="ru-RU" dirty="0"/>
              <a:t>Приведите описание компании. Если у вас несколько юр лиц, отразите какое и за что отвечает. </a:t>
            </a:r>
          </a:p>
          <a:p>
            <a:r>
              <a:rPr lang="ru-RU" dirty="0"/>
              <a:t>Укажите локацию штаб квартиры, размер компании</a:t>
            </a:r>
            <a:r>
              <a:rPr lang="ru-RU"/>
              <a:t>, географи</a:t>
            </a:r>
            <a:r>
              <a:rPr lang="ru-RU" dirty="0"/>
              <a:t>ю</a:t>
            </a:r>
            <a:r>
              <a:rPr lang="ru-RU"/>
              <a:t> </a:t>
            </a:r>
            <a:r>
              <a:rPr lang="ru-RU" dirty="0"/>
              <a:t>присутствия, продукты, персонал и т.п.</a:t>
            </a:r>
            <a:endParaRPr lang="en-US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CF52C285-E67B-41AE-BAA0-9CB5283F7BC6}"/>
              </a:ext>
            </a:extLst>
          </p:cNvPr>
          <p:cNvSpPr/>
          <p:nvPr/>
        </p:nvSpPr>
        <p:spPr>
          <a:xfrm>
            <a:off x="838200" y="5168120"/>
            <a:ext cx="313899" cy="277337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06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Текущий статус</a:t>
            </a:r>
            <a:r>
              <a:rPr lang="en-US" dirty="0"/>
              <a:t>/ </a:t>
            </a:r>
            <a:r>
              <a:rPr lang="ru-RU" dirty="0"/>
              <a:t>Продажи</a:t>
            </a:r>
            <a:endParaRPr lang="en-US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838200" y="5131558"/>
            <a:ext cx="10352964" cy="923330"/>
            <a:chOff x="838200" y="5131558"/>
            <a:chExt cx="10352964" cy="923330"/>
          </a:xfrm>
        </p:grpSpPr>
        <p:sp>
          <p:nvSpPr>
            <p:cNvPr id="3" name="TextBox 2"/>
            <p:cNvSpPr txBox="1"/>
            <p:nvPr/>
          </p:nvSpPr>
          <p:spPr>
            <a:xfrm>
              <a:off x="838200" y="5131558"/>
              <a:ext cx="1035296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 i </a:t>
              </a:r>
              <a:r>
                <a:rPr lang="en-US" dirty="0"/>
                <a:t>   </a:t>
              </a:r>
              <a:r>
                <a:rPr lang="ru-RU" dirty="0"/>
                <a:t>Укажите текущий уровень продаж, продуктов, размер клиентской базы, показатели и динамику (по годам) продаж (кол-во клиентов, средний чек, повторные покупки), кол-во персонала занимающегося продажами. Укажите основные ограничения с которыми сталкиваетесь.</a:t>
              </a:r>
              <a:endParaRPr lang="en-US" dirty="0"/>
            </a:p>
          </p:txBody>
        </p:sp>
        <p:sp>
          <p:nvSpPr>
            <p:cNvPr id="4" name="Овал 3"/>
            <p:cNvSpPr/>
            <p:nvPr/>
          </p:nvSpPr>
          <p:spPr>
            <a:xfrm>
              <a:off x="838200" y="5168120"/>
              <a:ext cx="313899" cy="277337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69794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Рынок</a:t>
            </a:r>
            <a:endParaRPr lang="en-US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838200" y="5131558"/>
            <a:ext cx="10352964" cy="923330"/>
            <a:chOff x="838200" y="5131558"/>
            <a:chExt cx="10352964" cy="923330"/>
          </a:xfrm>
        </p:grpSpPr>
        <p:sp>
          <p:nvSpPr>
            <p:cNvPr id="4" name="TextBox 3"/>
            <p:cNvSpPr txBox="1"/>
            <p:nvPr/>
          </p:nvSpPr>
          <p:spPr>
            <a:xfrm>
              <a:off x="838200" y="5131558"/>
              <a:ext cx="1035296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 i </a:t>
              </a:r>
              <a:r>
                <a:rPr lang="en-US" dirty="0"/>
                <a:t>   </a:t>
              </a:r>
              <a:r>
                <a:rPr lang="ru-RU" dirty="0"/>
                <a:t>Как вы оцениваете рынок, на котором работает компания. Укажите объем всего и достижимого рынка (</a:t>
              </a:r>
              <a:r>
                <a:rPr lang="en-US" dirty="0"/>
                <a:t>TAM-SAM-SOM)</a:t>
              </a:r>
              <a:r>
                <a:rPr lang="ru-RU" dirty="0"/>
                <a:t>. Приведите методику (расчет) оценки. Укажите источники информации.  Отметьте как на ваш рынок влияет текущая экономическая и политическая ситуация</a:t>
              </a:r>
              <a:endParaRPr lang="en-US" dirty="0"/>
            </a:p>
          </p:txBody>
        </p:sp>
        <p:sp>
          <p:nvSpPr>
            <p:cNvPr id="5" name="Овал 4"/>
            <p:cNvSpPr/>
            <p:nvPr/>
          </p:nvSpPr>
          <p:spPr>
            <a:xfrm>
              <a:off x="838200" y="5168120"/>
              <a:ext cx="313899" cy="277337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06578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Конкуренты</a:t>
            </a:r>
            <a:endParaRPr lang="en-US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838200" y="5131558"/>
            <a:ext cx="10352964" cy="923330"/>
            <a:chOff x="838200" y="5131558"/>
            <a:chExt cx="10352964" cy="923330"/>
          </a:xfrm>
        </p:grpSpPr>
        <p:sp>
          <p:nvSpPr>
            <p:cNvPr id="4" name="TextBox 3"/>
            <p:cNvSpPr txBox="1"/>
            <p:nvPr/>
          </p:nvSpPr>
          <p:spPr>
            <a:xfrm>
              <a:off x="838200" y="5131558"/>
              <a:ext cx="1035296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 i </a:t>
              </a:r>
              <a:r>
                <a:rPr lang="en-US" dirty="0"/>
                <a:t>   </a:t>
              </a:r>
              <a:r>
                <a:rPr lang="ru-RU" dirty="0"/>
                <a:t>Приведите основных конкурентов, характеристики по которым сравниваете и ваши конкурентные преимущества. За счет чего планируете конкурировать в будущем. Какие главные ограничения у вашего продукта</a:t>
              </a:r>
              <a:r>
                <a:rPr lang="en-US" dirty="0"/>
                <a:t>/</a:t>
              </a:r>
              <a:r>
                <a:rPr lang="ru-RU" dirty="0"/>
                <a:t>проекта в том, чтобы стать лидером, «отъесть» долю рынка.</a:t>
              </a:r>
              <a:endParaRPr lang="en-US" dirty="0"/>
            </a:p>
          </p:txBody>
        </p:sp>
        <p:sp>
          <p:nvSpPr>
            <p:cNvPr id="5" name="Овал 4"/>
            <p:cNvSpPr/>
            <p:nvPr/>
          </p:nvSpPr>
          <p:spPr>
            <a:xfrm>
              <a:off x="838200" y="5168120"/>
              <a:ext cx="313899" cy="277337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66137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Команда проекта</a:t>
            </a:r>
            <a:endParaRPr lang="en-US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838200" y="5131558"/>
            <a:ext cx="10352964" cy="646331"/>
            <a:chOff x="838200" y="5131558"/>
            <a:chExt cx="10352964" cy="646331"/>
          </a:xfrm>
        </p:grpSpPr>
        <p:sp>
          <p:nvSpPr>
            <p:cNvPr id="4" name="TextBox 3"/>
            <p:cNvSpPr txBox="1"/>
            <p:nvPr/>
          </p:nvSpPr>
          <p:spPr>
            <a:xfrm>
              <a:off x="838200" y="5131558"/>
              <a:ext cx="103529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 i </a:t>
              </a:r>
              <a:r>
                <a:rPr lang="en-US" dirty="0"/>
                <a:t>   </a:t>
              </a:r>
              <a:r>
                <a:rPr lang="ru-RU" dirty="0"/>
                <a:t>Укажите ключевых членов команды и их роли.  Приведите общую численность команды.</a:t>
              </a:r>
            </a:p>
            <a:p>
              <a:r>
                <a:rPr lang="ru-RU" dirty="0"/>
                <a:t>Опишите ключевые компетенции и каких не хватает. </a:t>
              </a:r>
              <a:endParaRPr lang="en-US" dirty="0"/>
            </a:p>
          </p:txBody>
        </p:sp>
        <p:sp>
          <p:nvSpPr>
            <p:cNvPr id="5" name="Овал 4"/>
            <p:cNvSpPr/>
            <p:nvPr/>
          </p:nvSpPr>
          <p:spPr>
            <a:xfrm>
              <a:off x="838200" y="5168120"/>
              <a:ext cx="313899" cy="277337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7255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Ресурсы</a:t>
            </a:r>
            <a:endParaRPr lang="en-US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838200" y="5131558"/>
            <a:ext cx="10352964" cy="369332"/>
            <a:chOff x="838200" y="5131558"/>
            <a:chExt cx="10352964" cy="369332"/>
          </a:xfrm>
        </p:grpSpPr>
        <p:sp>
          <p:nvSpPr>
            <p:cNvPr id="4" name="TextBox 3"/>
            <p:cNvSpPr txBox="1"/>
            <p:nvPr/>
          </p:nvSpPr>
          <p:spPr>
            <a:xfrm>
              <a:off x="838200" y="5131558"/>
              <a:ext cx="103529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 i </a:t>
              </a:r>
              <a:r>
                <a:rPr lang="en-US" dirty="0"/>
                <a:t>   </a:t>
              </a:r>
              <a:r>
                <a:rPr lang="ru-RU" dirty="0"/>
                <a:t>Опишите какими ресурсами располагаете, компетенции и каких не хватает для быстрого развития. </a:t>
              </a:r>
            </a:p>
          </p:txBody>
        </p:sp>
        <p:sp>
          <p:nvSpPr>
            <p:cNvPr id="5" name="Овал 4"/>
            <p:cNvSpPr/>
            <p:nvPr/>
          </p:nvSpPr>
          <p:spPr>
            <a:xfrm>
              <a:off x="838200" y="5168120"/>
              <a:ext cx="313899" cy="277337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313687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1535</TotalTime>
  <Words>485</Words>
  <Application>Microsoft Office PowerPoint</Application>
  <PresentationFormat>Широкоэкранный</PresentationFormat>
  <Paragraphs>35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Название компании/проекта</vt:lpstr>
      <vt:lpstr>Презентация PowerPoint</vt:lpstr>
      <vt:lpstr>Резюме</vt:lpstr>
      <vt:lpstr>Описание компании</vt:lpstr>
      <vt:lpstr>Текущий статус/ Продажи</vt:lpstr>
      <vt:lpstr>Рынок</vt:lpstr>
      <vt:lpstr>Конкуренты</vt:lpstr>
      <vt:lpstr>Команда проекта</vt:lpstr>
      <vt:lpstr>Ресурсы</vt:lpstr>
      <vt:lpstr>Ваш запрос/ предложение для XCOM</vt:lpstr>
      <vt:lpstr>Запрос на инвестиции</vt:lpstr>
      <vt:lpstr>Контакты</vt:lpstr>
      <vt:lpstr>Приложение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проекта</dc:title>
  <dc:creator>Korovin</dc:creator>
  <cp:lastModifiedBy>Vladimir Korovin</cp:lastModifiedBy>
  <cp:revision>27</cp:revision>
  <dcterms:created xsi:type="dcterms:W3CDTF">2022-06-17T04:24:39Z</dcterms:created>
  <dcterms:modified xsi:type="dcterms:W3CDTF">2025-03-21T05:26:09Z</dcterms:modified>
</cp:coreProperties>
</file>